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644236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Riptide Run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1 mini popper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(8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349380-F853-031B-2AA8-312BAC2CB3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645416"/>
            <a:ext cx="7025777" cy="45263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Riptide Run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25 rounds</a:t>
            </a:r>
          </a:p>
          <a:p>
            <a:r>
              <a:rPr lang="en-US" dirty="0"/>
              <a:t>Targets: 11 IPSC, 3 steel</a:t>
            </a:r>
          </a:p>
          <a:p>
            <a:endParaRPr lang="en-US" dirty="0"/>
          </a:p>
          <a:p>
            <a:r>
              <a:rPr lang="en-US" dirty="0"/>
              <a:t>Handgun start position: hands touching marks, handgun is unloaded and holstered.</a:t>
            </a:r>
          </a:p>
          <a:p>
            <a:endParaRPr lang="en-US" dirty="0"/>
          </a:p>
          <a:p>
            <a:r>
              <a:rPr lang="en-US" dirty="0"/>
              <a:t>PCC start position: muzzle touching mark, stock on belt. Unloaded carbine is held with both hands.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124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2023-06-08T23:27:28Z</dcterms:modified>
  <cp:category>Shooting</cp:category>
</cp:coreProperties>
</file>

<file path=docProps/thumbnail.jpeg>
</file>